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63" r:id="rId5"/>
    <p:sldId id="274" r:id="rId6"/>
    <p:sldId id="258" r:id="rId7"/>
    <p:sldId id="259" r:id="rId8"/>
    <p:sldId id="260" r:id="rId9"/>
    <p:sldId id="26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6" r:id="rId18"/>
    <p:sldId id="267" r:id="rId19"/>
    <p:sldId id="268" r:id="rId20"/>
    <p:sldId id="269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2412652"/>
            <a:ext cx="7766936" cy="28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81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46" y="1384663"/>
            <a:ext cx="7249499" cy="5473337"/>
          </a:xfrm>
        </p:spPr>
      </p:pic>
    </p:spTree>
    <p:extLst>
      <p:ext uri="{BB962C8B-B14F-4D97-AF65-F5344CB8AC3E}">
        <p14:creationId xmlns:p14="http://schemas.microsoft.com/office/powerpoint/2010/main" val="392309292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476102"/>
            <a:ext cx="7354388" cy="5381897"/>
          </a:xfrm>
        </p:spPr>
      </p:pic>
    </p:spTree>
    <p:extLst>
      <p:ext uri="{BB962C8B-B14F-4D97-AF65-F5344CB8AC3E}">
        <p14:creationId xmlns:p14="http://schemas.microsoft.com/office/powerpoint/2010/main" val="2693376774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1" y="1930400"/>
            <a:ext cx="6100353" cy="5225143"/>
          </a:xfrm>
        </p:spPr>
      </p:pic>
    </p:spTree>
    <p:extLst>
      <p:ext uri="{BB962C8B-B14F-4D97-AF65-F5344CB8AC3E}">
        <p14:creationId xmlns:p14="http://schemas.microsoft.com/office/powerpoint/2010/main" val="179376008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90502"/>
            <a:ext cx="6844937" cy="5499463"/>
          </a:xfrm>
        </p:spPr>
      </p:pic>
    </p:spTree>
    <p:extLst>
      <p:ext uri="{BB962C8B-B14F-4D97-AF65-F5344CB8AC3E}">
        <p14:creationId xmlns:p14="http://schemas.microsoft.com/office/powerpoint/2010/main" val="2257940982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2247338"/>
            <a:ext cx="7785463" cy="4767416"/>
          </a:xfrm>
        </p:spPr>
      </p:pic>
    </p:spTree>
    <p:extLst>
      <p:ext uri="{BB962C8B-B14F-4D97-AF65-F5344CB8AC3E}">
        <p14:creationId xmlns:p14="http://schemas.microsoft.com/office/powerpoint/2010/main" val="25113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2155371"/>
            <a:ext cx="6296296" cy="4872445"/>
          </a:xfrm>
        </p:spPr>
      </p:pic>
    </p:spTree>
    <p:extLst>
      <p:ext uri="{BB962C8B-B14F-4D97-AF65-F5344CB8AC3E}">
        <p14:creationId xmlns:p14="http://schemas.microsoft.com/office/powerpoint/2010/main" val="396262135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90" y="2160588"/>
            <a:ext cx="4591548" cy="5272178"/>
          </a:xfrm>
        </p:spPr>
      </p:pic>
    </p:spTree>
    <p:extLst>
      <p:ext uri="{BB962C8B-B14F-4D97-AF65-F5344CB8AC3E}">
        <p14:creationId xmlns:p14="http://schemas.microsoft.com/office/powerpoint/2010/main" val="292601842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6039394"/>
          </a:xfrm>
        </p:spPr>
      </p:pic>
    </p:spTree>
    <p:extLst>
      <p:ext uri="{BB962C8B-B14F-4D97-AF65-F5344CB8AC3E}">
        <p14:creationId xmlns:p14="http://schemas.microsoft.com/office/powerpoint/2010/main" val="22483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3"/>
          <a:stretch/>
        </p:blipFill>
        <p:spPr>
          <a:xfrm>
            <a:off x="677334" y="609600"/>
            <a:ext cx="8596668" cy="6065520"/>
          </a:xfrm>
        </p:spPr>
      </p:pic>
    </p:spTree>
    <p:extLst>
      <p:ext uri="{BB962C8B-B14F-4D97-AF65-F5344CB8AC3E}">
        <p14:creationId xmlns:p14="http://schemas.microsoft.com/office/powerpoint/2010/main" val="15359666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7"/>
          <a:stretch/>
        </p:blipFill>
        <p:spPr>
          <a:xfrm>
            <a:off x="677863" y="609600"/>
            <a:ext cx="8596312" cy="5817326"/>
          </a:xfrm>
        </p:spPr>
      </p:pic>
    </p:spTree>
    <p:extLst>
      <p:ext uri="{BB962C8B-B14F-4D97-AF65-F5344CB8AC3E}">
        <p14:creationId xmlns:p14="http://schemas.microsoft.com/office/powerpoint/2010/main" val="1650845166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4" y="609600"/>
            <a:ext cx="8817428" cy="6142856"/>
          </a:xfrm>
        </p:spPr>
      </p:pic>
    </p:spTree>
    <p:extLst>
      <p:ext uri="{BB962C8B-B14F-4D97-AF65-F5344CB8AC3E}">
        <p14:creationId xmlns:p14="http://schemas.microsoft.com/office/powerpoint/2010/main" val="14517093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432425"/>
          </a:xfrm>
        </p:spPr>
      </p:pic>
    </p:spTree>
    <p:extLst>
      <p:ext uri="{BB962C8B-B14F-4D97-AF65-F5344CB8AC3E}">
        <p14:creationId xmlns:p14="http://schemas.microsoft.com/office/powerpoint/2010/main" val="1731432559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5" y="2160588"/>
            <a:ext cx="7981107" cy="3881437"/>
          </a:xfrm>
        </p:spPr>
      </p:pic>
    </p:spTree>
    <p:extLst>
      <p:ext uri="{BB962C8B-B14F-4D97-AF65-F5344CB8AC3E}">
        <p14:creationId xmlns:p14="http://schemas.microsoft.com/office/powerpoint/2010/main" val="2252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609601"/>
            <a:ext cx="8596312" cy="5099366"/>
          </a:xfrm>
        </p:spPr>
      </p:pic>
    </p:spTree>
    <p:extLst>
      <p:ext uri="{BB962C8B-B14F-4D97-AF65-F5344CB8AC3E}">
        <p14:creationId xmlns:p14="http://schemas.microsoft.com/office/powerpoint/2010/main" val="2425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61657"/>
            <a:ext cx="8440540" cy="259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00B050"/>
                </a:solidFill>
              </a:rPr>
              <a:t>Thanks for your visit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8261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908766"/>
          </a:xfrm>
        </p:spPr>
      </p:pic>
    </p:spTree>
    <p:extLst>
      <p:ext uri="{BB962C8B-B14F-4D97-AF65-F5344CB8AC3E}">
        <p14:creationId xmlns:p14="http://schemas.microsoft.com/office/powerpoint/2010/main" val="136417959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27923" cy="6248400"/>
          </a:xfrm>
        </p:spPr>
      </p:pic>
    </p:spTree>
    <p:extLst>
      <p:ext uri="{BB962C8B-B14F-4D97-AF65-F5344CB8AC3E}">
        <p14:creationId xmlns:p14="http://schemas.microsoft.com/office/powerpoint/2010/main" val="39835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5961017"/>
          </a:xfrm>
        </p:spPr>
      </p:pic>
    </p:spTree>
    <p:extLst>
      <p:ext uri="{BB962C8B-B14F-4D97-AF65-F5344CB8AC3E}">
        <p14:creationId xmlns:p14="http://schemas.microsoft.com/office/powerpoint/2010/main" val="23338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80175" cy="6248400"/>
          </a:xfrm>
        </p:spPr>
      </p:pic>
    </p:spTree>
    <p:extLst>
      <p:ext uri="{BB962C8B-B14F-4D97-AF65-F5344CB8AC3E}">
        <p14:creationId xmlns:p14="http://schemas.microsoft.com/office/powerpoint/2010/main" val="18964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6156960"/>
          </a:xfrm>
        </p:spPr>
      </p:pic>
    </p:spTree>
    <p:extLst>
      <p:ext uri="{BB962C8B-B14F-4D97-AF65-F5344CB8AC3E}">
        <p14:creationId xmlns:p14="http://schemas.microsoft.com/office/powerpoint/2010/main" val="42124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split orient="vert"/>
      </p:transition>
    </mc:Choice>
    <mc:Fallback xmlns="">
      <p:transition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7" cy="5686697"/>
          </a:xfrm>
        </p:spPr>
      </p:pic>
    </p:spTree>
    <p:extLst>
      <p:ext uri="{BB962C8B-B14F-4D97-AF65-F5344CB8AC3E}">
        <p14:creationId xmlns:p14="http://schemas.microsoft.com/office/powerpoint/2010/main" val="13868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7" cy="6156960"/>
          </a:xfrm>
        </p:spPr>
      </p:pic>
    </p:spTree>
    <p:extLst>
      <p:ext uri="{BB962C8B-B14F-4D97-AF65-F5344CB8AC3E}">
        <p14:creationId xmlns:p14="http://schemas.microsoft.com/office/powerpoint/2010/main" val="2244548564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</Words>
  <Application>Microsoft Office PowerPoint</Application>
  <PresentationFormat>Widescreen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Primapack Moulded Pulp</cp:lastModifiedBy>
  <cp:revision>11</cp:revision>
  <dcterms:created xsi:type="dcterms:W3CDTF">2019-10-16T10:00:44Z</dcterms:created>
  <dcterms:modified xsi:type="dcterms:W3CDTF">2020-02-06T08:25:34Z</dcterms:modified>
</cp:coreProperties>
</file>